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258" r:id="rId3"/>
    <p:sldId id="259" r:id="rId4"/>
    <p:sldId id="265" r:id="rId5"/>
    <p:sldId id="266" r:id="rId6"/>
    <p:sldId id="267" r:id="rId7"/>
    <p:sldId id="268" r:id="rId8"/>
    <p:sldId id="269" r:id="rId9"/>
    <p:sldId id="270" r:id="rId10"/>
    <p:sldId id="271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34147A-F798-4FE9-8302-D274C660D712}" type="datetimeFigureOut">
              <a:rPr lang="ru-RU" smtClean="0"/>
              <a:pPr/>
              <a:t>03.05.2010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4B46C8-DB29-4CFD-BE9A-BF48745E99E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03.05.2010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wipe dir="r"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Documents and Settings\123\Рабочий стол\нтв\Коллекция 2007\Анимашки\Новая папка\zodpisces3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4714875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785794"/>
            <a:ext cx="7448576" cy="4714908"/>
          </a:xfrm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над учебно-исследовательским проектами состоит из нескольких этапов</a:t>
            </a:r>
            <a:endParaRPr lang="ru-RU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Сбор материала для исследований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5602" name="Picture 2" descr="C:\Documents and Settings\123\Рабочий стол\текущее\100NIKON\DSCN151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71500" y="2143125"/>
            <a:ext cx="4038600" cy="3028950"/>
          </a:xfrm>
          <a:solidFill>
            <a:srgbClr val="0070C0"/>
          </a:solidFill>
          <a:ln w="76200">
            <a:solidFill>
              <a:srgbClr val="002060"/>
            </a:solidFill>
          </a:ln>
        </p:spPr>
      </p:pic>
      <p:pic>
        <p:nvPicPr>
          <p:cNvPr id="25603" name="Picture 3" descr="C:\Documents and Settings\123\Рабочий стол\текущее\рома и леша\Природа боровков\Фото026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623344"/>
            <a:ext cx="4038600" cy="3028950"/>
          </a:xfrm>
          <a:noFill/>
          <a:ln w="76200">
            <a:solidFill>
              <a:srgbClr val="002060"/>
            </a:solidFill>
          </a:ln>
        </p:spPr>
      </p:pic>
      <p:pic>
        <p:nvPicPr>
          <p:cNvPr id="25604" name="Picture 4" descr="C:\Documents and Settings\123\Рабочий стол\нтв\Коллекция 2007\Анимашки\Новая папка\zodaquarius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0" y="1000125"/>
            <a:ext cx="1809750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1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25"/>
            <a:ext cx="8229600" cy="14192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Проведение лабораторных исследований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626" name="Picture 2" descr="C:\Documents and Settings\123\Рабочий стол\текущее\DSCN165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 rot="377444">
            <a:off x="368300" y="3284538"/>
            <a:ext cx="4038600" cy="3028950"/>
          </a:xfrm>
          <a:ln w="7620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26627" name="Picture 3" descr="C:\Documents and Settings\123\Рабочий стол\текущее\DSCN165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 rot="745017">
            <a:off x="4564063" y="2184400"/>
            <a:ext cx="4038600" cy="3028950"/>
          </a:xfrm>
          <a:ln w="7620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26628" name="Picture 4" descr="C:\Documents and Settings\123\Рабочий стол\нтв\Коллекция 2007\Анимашки\j0282788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" y="1214438"/>
            <a:ext cx="1857375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 tmFilter="0,0; .5, 1; 1, 1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 tmFilter="0,0; .5, 1; 1, 1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Picture 3" descr="C:\Documents and Settings\123\Рабочий стол\фотоальбом\конференция по воде\DSCN1829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 rot="5571969">
            <a:off x="5022850" y="2435225"/>
            <a:ext cx="4041775" cy="3032125"/>
          </a:xfrm>
          <a:ln w="76200">
            <a:solidFill>
              <a:schemeClr val="accent4">
                <a:lumMod val="60000"/>
                <a:lumOff val="40000"/>
              </a:schemeClr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5810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Презентация работы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half" idx="3"/>
          </p:nvPr>
        </p:nvSpPr>
        <p:spPr>
          <a:xfrm>
            <a:off x="571500" y="5857875"/>
            <a:ext cx="7143750" cy="655638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Выступление на школьной научной конференции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7650" name="Picture 2" descr="C:\Documents and Settings\123\Рабочий стол\фотоальбом\конференция по воде\DSCN1832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 rot="21117181">
            <a:off x="357158" y="2357430"/>
            <a:ext cx="4040188" cy="3030141"/>
          </a:xfrm>
          <a:ln w="762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 tmFilter="0,0; .5, 1; 1, 1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tmFilter="0,0; .5, 1; 1, 1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285728"/>
            <a:ext cx="7901014" cy="135732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Эколого-просветительская</a:t>
            </a:r>
            <a:r>
              <a:rPr lang="ru-RU" sz="5400" b="1" i="1" dirty="0" smtClean="0">
                <a:solidFill>
                  <a:srgbClr val="0000FF"/>
                </a:solidFill>
              </a:rPr>
              <a:t> </a:t>
            </a:r>
            <a:r>
              <a:rPr lang="ru-RU" sz="54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деятельность.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</a:rPr>
              <a:t>С целью пропаганды экологических знаний в школе создана экологическая агитбригада «Незабудки». Главные темы выступлений которой, посвящены обитателям  </a:t>
            </a:r>
            <a:r>
              <a:rPr lang="ru-RU" sz="2400" b="1" i="1" dirty="0" err="1" smtClean="0">
                <a:solidFill>
                  <a:schemeClr val="tx2">
                    <a:lumMod val="75000"/>
                  </a:schemeClr>
                </a:solidFill>
              </a:rPr>
              <a:t>Горнеского</a:t>
            </a:r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</a:rPr>
              <a:t> леса и их охране.</a:t>
            </a:r>
          </a:p>
          <a:p>
            <a:pPr algn="just"/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</a:rPr>
              <a:t>Учащиеся экологического объединения «Лесная азбука» под руководством педагога </a:t>
            </a:r>
            <a:r>
              <a:rPr lang="ru-RU" sz="2400" b="1" i="1" dirty="0" err="1" smtClean="0">
                <a:solidFill>
                  <a:schemeClr val="tx2">
                    <a:lumMod val="75000"/>
                  </a:schemeClr>
                </a:solidFill>
              </a:rPr>
              <a:t>Наймушиной</a:t>
            </a:r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</a:rPr>
              <a:t> Т.В. создали электронные экскурсионный маршруты по лесу для знакомства с его достопримечательностями.</a:t>
            </a:r>
          </a:p>
          <a:p>
            <a:endParaRPr lang="ru-RU" dirty="0"/>
          </a:p>
        </p:txBody>
      </p:sp>
      <p:pic>
        <p:nvPicPr>
          <p:cNvPr id="1026" name="Picture 2" descr="C:\Documents and Settings\123\Рабочий стол\нтв\Коллекция 2007\Анимашки\Новая папка\candle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500042"/>
            <a:ext cx="981075" cy="13335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Школьные научные конференции</a:t>
            </a: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7" name="Picture 2" descr="C:\Documents and Settings\123\Рабочий стол\фотоальбом\семинар Феденко\P106001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2714620"/>
            <a:ext cx="4038600" cy="3660501"/>
          </a:xfrm>
          <a:prstGeom prst="rect">
            <a:avLst/>
          </a:prstGeom>
          <a:ln w="571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  <p:pic>
        <p:nvPicPr>
          <p:cNvPr id="8" name="Picture 3" descr="C:\Documents and Settings\123\Рабочий стол\фотоальбом\семинар Феденко\P106001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2143116"/>
            <a:ext cx="4038600" cy="3569092"/>
          </a:xfrm>
          <a:prstGeom prst="rect">
            <a:avLst/>
          </a:prstGeom>
          <a:ln w="571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  <p:pic>
        <p:nvPicPr>
          <p:cNvPr id="2050" name="Picture 2" descr="C:\Documents and Settings\123\Рабочий стол\нтв\Коллекция 2007\Анимашки\Новая папка\teacher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15206" y="571480"/>
            <a:ext cx="1500198" cy="150019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Экскурсии в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Горненский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лес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Documents and Settings\123\Рабочий стол\фотоальбом\СЕМИНАР и родник\DSCN0431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14282" y="2071678"/>
            <a:ext cx="4040188" cy="3030141"/>
          </a:xfrm>
          <a:prstGeom prst="rect">
            <a:avLst/>
          </a:prstGeom>
          <a:ln w="5715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pic>
      <p:pic>
        <p:nvPicPr>
          <p:cNvPr id="1027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82554" y="2514600"/>
            <a:ext cx="3966717" cy="3846513"/>
          </a:xfrm>
          <a:prstGeom prst="rect">
            <a:avLst/>
          </a:prstGeom>
          <a:ln w="57150"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pic>
      <p:pic>
        <p:nvPicPr>
          <p:cNvPr id="3074" name="Picture 2" descr="C:\Documents and Settings\123\Рабочий стол\нтв\Коллекция 2007\Анимашки\Новая папка\butterfly4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1714488"/>
            <a:ext cx="819436" cy="714380"/>
          </a:xfrm>
          <a:prstGeom prst="rect">
            <a:avLst/>
          </a:prstGeom>
          <a:noFill/>
        </p:spPr>
      </p:pic>
      <p:pic>
        <p:nvPicPr>
          <p:cNvPr id="3075" name="Picture 3" descr="C:\Documents and Settings\123\Рабочий стол\нтв\Коллекция 2007\Анимашки\Новая папка\butterfly4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14480" y="214290"/>
            <a:ext cx="1143007" cy="996467"/>
          </a:xfrm>
          <a:prstGeom prst="rect">
            <a:avLst/>
          </a:prstGeom>
          <a:noFill/>
        </p:spPr>
      </p:pic>
      <p:pic>
        <p:nvPicPr>
          <p:cNvPr id="3076" name="Picture 4" descr="C:\Documents and Settings\123\Рабочий стол\нтв\Коллекция 2007\Анимашки\Новая папка\butterfly4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57290" y="5572140"/>
            <a:ext cx="1000132" cy="87191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00562" y="3286124"/>
            <a:ext cx="4223371" cy="3167528"/>
          </a:xfrm>
          <a:prstGeom prst="rect">
            <a:avLst/>
          </a:prstGeom>
          <a:ln>
            <a:headEnd/>
            <a:tailEnd/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85720" y="428604"/>
            <a:ext cx="4038600" cy="2638499"/>
          </a:xfrm>
          <a:prstGeom prst="rect">
            <a:avLst/>
          </a:prstGeom>
          <a:ln>
            <a:headEnd/>
            <a:tailEnd/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sp>
        <p:nvSpPr>
          <p:cNvPr id="5" name="Блок-схема: перфолента 4"/>
          <p:cNvSpPr/>
          <p:nvPr/>
        </p:nvSpPr>
        <p:spPr>
          <a:xfrm rot="19749493">
            <a:off x="99067" y="2332647"/>
            <a:ext cx="8643998" cy="1377494"/>
          </a:xfrm>
          <a:prstGeom prst="flowChartPunchedTap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Экологические субботники</a:t>
            </a:r>
            <a:endParaRPr lang="ru-RU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Благоустройство школьного двора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3116"/>
            <a:ext cx="4038600" cy="2957959"/>
          </a:xfrm>
          <a:prstGeom prst="rect">
            <a:avLst/>
          </a:prstGeom>
          <a:ln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3438" y="2428868"/>
            <a:ext cx="4038600" cy="3214140"/>
          </a:xfrm>
          <a:prstGeom prst="rect">
            <a:avLst/>
          </a:prstGeom>
          <a:ln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4098" name="Picture 2" descr="C:\Documents and Settings\123\Рабочий стол\нтв\Коллекция 2007\Анимашки\Новая папка\flower1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71670" y="5500702"/>
            <a:ext cx="1066800" cy="933450"/>
          </a:xfrm>
          <a:prstGeom prst="rect">
            <a:avLst/>
          </a:prstGeom>
          <a:noFill/>
        </p:spPr>
      </p:pic>
      <p:pic>
        <p:nvPicPr>
          <p:cNvPr id="4099" name="Picture 3" descr="C:\Documents and Settings\123\Рабочий стол\нтв\Коллекция 2007\Анимашки\Новая папка\flower1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8" y="1214422"/>
            <a:ext cx="1066800" cy="93345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1714488"/>
            <a:ext cx="3000396" cy="4000527"/>
          </a:xfrm>
          <a:prstGeom prst="rect">
            <a:avLst/>
          </a:prstGeom>
          <a:ln w="57150"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pic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 bwMode="auto">
          <a:xfrm>
            <a:off x="571472" y="1357298"/>
            <a:ext cx="4038600" cy="3028950"/>
          </a:xfrm>
          <a:prstGeom prst="rect">
            <a:avLst/>
          </a:prstGeom>
          <a:ln w="57150">
            <a:headEnd/>
            <a:tailEnd/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143000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ru-RU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Озеленение школы и школьного двора</a:t>
            </a:r>
            <a:endParaRPr lang="ru-RU" b="1" spc="3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 bwMode="auto">
          <a:xfrm>
            <a:off x="1643042" y="4000504"/>
            <a:ext cx="4038600" cy="2685827"/>
          </a:xfrm>
          <a:prstGeom prst="rect">
            <a:avLst/>
          </a:prstGeom>
          <a:ln w="57150">
            <a:headEnd/>
            <a:tailEnd/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93</Words>
  <PresentationFormat>Экран (4:3)</PresentationFormat>
  <Paragraphs>13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Работа над учебно-исследовательским проектами состоит из нескольких этапов</vt:lpstr>
      <vt:lpstr>Сбор материала для исследований</vt:lpstr>
      <vt:lpstr>Проведение лабораторных исследований</vt:lpstr>
      <vt:lpstr>Презентация работы</vt:lpstr>
      <vt:lpstr>Эколого-просветительская деятельность.</vt:lpstr>
      <vt:lpstr>Школьные научные конференции</vt:lpstr>
      <vt:lpstr>Экскурсии в Горненский лес</vt:lpstr>
      <vt:lpstr>Слайд 8</vt:lpstr>
      <vt:lpstr>Благоустройство школьного двора</vt:lpstr>
      <vt:lpstr>Озеленение школы и школьного двора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Работа над учебно-исследовательским проектами состоит из несколько</dc:title>
  <cp:lastModifiedBy>123</cp:lastModifiedBy>
  <cp:revision>12</cp:revision>
  <dcterms:modified xsi:type="dcterms:W3CDTF">2010-05-03T17:25:32Z</dcterms:modified>
</cp:coreProperties>
</file>